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92" r:id="rId2"/>
    <p:sldId id="306" r:id="rId3"/>
    <p:sldId id="307" r:id="rId4"/>
    <p:sldId id="308" r:id="rId5"/>
    <p:sldId id="293" r:id="rId6"/>
    <p:sldId id="296" r:id="rId7"/>
    <p:sldId id="294" r:id="rId8"/>
    <p:sldId id="258" r:id="rId9"/>
    <p:sldId id="295" r:id="rId10"/>
    <p:sldId id="297" r:id="rId11"/>
    <p:sldId id="298" r:id="rId12"/>
    <p:sldId id="304" r:id="rId13"/>
    <p:sldId id="299" r:id="rId14"/>
    <p:sldId id="300" r:id="rId15"/>
    <p:sldId id="305" r:id="rId16"/>
    <p:sldId id="301" r:id="rId17"/>
    <p:sldId id="302" r:id="rId18"/>
    <p:sldId id="303" r:id="rId19"/>
  </p:sldIdLst>
  <p:sldSz cx="12192000" cy="6858000"/>
  <p:notesSz cx="6858000" cy="9144000"/>
  <p:embeddedFontLst>
    <p:embeddedFont>
      <p:font typeface="배달의민족 주아" panose="020B0600000101010101" charset="-127"/>
      <p:regular r:id="rId21"/>
    </p:embeddedFont>
    <p:embeddedFont>
      <p:font typeface="나눔스퀘어라운드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256"/>
    <a:srgbClr val="A53223"/>
    <a:srgbClr val="F1B72C"/>
    <a:srgbClr val="5C5C5C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336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유튜브 영상 키워드 빈도수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2017년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라이브방송</c:v>
                </c:pt>
                <c:pt idx="1">
                  <c:v>브이로그</c:v>
                </c:pt>
                <c:pt idx="2">
                  <c:v>일반인</c:v>
                </c:pt>
                <c:pt idx="3">
                  <c:v>길거리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70</c:v>
                </c:pt>
                <c:pt idx="2">
                  <c:v>55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B6-4133-9179-2BE5A301BD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라이브방송</c:v>
                </c:pt>
                <c:pt idx="1">
                  <c:v>브이로그</c:v>
                </c:pt>
                <c:pt idx="2">
                  <c:v>일반인</c:v>
                </c:pt>
                <c:pt idx="3">
                  <c:v>길거리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832</c:v>
                </c:pt>
                <c:pt idx="1">
                  <c:v>430</c:v>
                </c:pt>
                <c:pt idx="2">
                  <c:v>226</c:v>
                </c:pt>
                <c:pt idx="3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B6-4133-9179-2BE5A301B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601946768"/>
        <c:axId val="601949648"/>
        <c:axId val="711213928"/>
      </c:bar3DChart>
      <c:catAx>
        <c:axId val="60194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pPr>
            <a:endParaRPr lang="ko-KR"/>
          </a:p>
        </c:txPr>
        <c:crossAx val="601949648"/>
        <c:crosses val="autoZero"/>
        <c:auto val="1"/>
        <c:lblAlgn val="ctr"/>
        <c:lblOffset val="100"/>
        <c:noMultiLvlLbl val="0"/>
      </c:catAx>
      <c:valAx>
        <c:axId val="6019496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01946768"/>
        <c:crosses val="autoZero"/>
        <c:crossBetween val="between"/>
      </c:valAx>
      <c:serAx>
        <c:axId val="7112139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01949648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17678-E138-4474-B04B-3AD4B4CAF82F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39C75-072F-492C-87FF-C87C105E4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61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41CA-0D06-4B82-B3E7-6F820AFCCD9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1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841CA-0D06-4B82-B3E7-6F820AFCCD9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2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19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3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85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1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1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86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7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6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64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26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F5E9A-5324-42C9-A814-453150BB4A1D}" type="datetimeFigureOut">
              <a:rPr lang="ko-KR" altLang="en-US" smtClean="0"/>
              <a:t>2020-02-23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7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6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BE1A61-3CBE-4885-BCC4-8AC09B13B3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2A1E92-F880-4293-8C1C-2A0C30E35ADF}"/>
              </a:ext>
            </a:extLst>
          </p:cNvPr>
          <p:cNvSpPr/>
          <p:nvPr/>
        </p:nvSpPr>
        <p:spPr>
          <a:xfrm>
            <a:off x="3772884" y="1932367"/>
            <a:ext cx="56984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A!</a:t>
            </a:r>
            <a:r>
              <a:rPr lang="ko-KR" altLang="en-US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NADU Editor</a:t>
            </a:r>
            <a:endParaRPr lang="ko-KR" altLang="en-US" sz="5400" spc="45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9F6D7D-212E-49E3-AAD8-776EFB47F9F7}"/>
              </a:ext>
            </a:extLst>
          </p:cNvPr>
          <p:cNvGrpSpPr/>
          <p:nvPr/>
        </p:nvGrpSpPr>
        <p:grpSpPr>
          <a:xfrm>
            <a:off x="4871864" y="1476073"/>
            <a:ext cx="1894961" cy="5188252"/>
            <a:chOff x="4125512" y="1501277"/>
            <a:chExt cx="2526614" cy="691766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982902-D127-48A6-8AD4-24697C1AF22B}"/>
                </a:ext>
              </a:extLst>
            </p:cNvPr>
            <p:cNvSpPr txBox="1"/>
            <p:nvPr/>
          </p:nvSpPr>
          <p:spPr>
            <a:xfrm>
              <a:off x="6177209" y="3043116"/>
              <a:ext cx="474917" cy="537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</a:p>
            <a:p>
              <a:r>
                <a:rPr lang="en-US" altLang="ko-KR" sz="3200" spc="-30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endParaRPr lang="en-US" altLang="ko-KR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l</a:t>
              </a:r>
            </a:p>
            <a:p>
              <a:r>
                <a:rPr lang="en-US" altLang="ko-KR" sz="3200" spc="-30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endParaRPr lang="en-US" altLang="ko-KR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</a:p>
            <a:p>
              <a:r>
                <a:rPr lang="en-US" altLang="ko-KR" sz="3200" spc="-30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endParaRPr lang="en-US" altLang="ko-KR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</a:t>
              </a:r>
              <a:endParaRPr lang="ko-KR" altLang="en-US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D27BD2-9E07-4937-B0C9-F88234201E4A}"/>
                </a:ext>
              </a:extLst>
            </p:cNvPr>
            <p:cNvSpPr txBox="1"/>
            <p:nvPr/>
          </p:nvSpPr>
          <p:spPr>
            <a:xfrm>
              <a:off x="5475507" y="3018140"/>
              <a:ext cx="498426" cy="537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</a:t>
              </a:r>
            </a:p>
            <a:p>
              <a:r>
                <a:rPr lang="en-US" altLang="ko-KR" sz="3200" spc="-300" dirty="0" err="1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</a:t>
              </a:r>
              <a:endParaRPr lang="en-US" altLang="ko-KR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</a:t>
              </a:r>
            </a:p>
            <a:p>
              <a:r>
                <a:rPr lang="en-US" altLang="ko-KR" sz="3200" spc="-3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</a:t>
              </a:r>
              <a:endParaRPr lang="ko-KR" altLang="en-US" sz="3200" spc="-3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A103EC-1179-4FCE-BCBB-E4DF683D634A}"/>
                </a:ext>
              </a:extLst>
            </p:cNvPr>
            <p:cNvSpPr txBox="1"/>
            <p:nvPr/>
          </p:nvSpPr>
          <p:spPr>
            <a:xfrm>
              <a:off x="4799828" y="3019662"/>
              <a:ext cx="524074" cy="1436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</a:t>
              </a:r>
            </a:p>
            <a:p>
              <a:r>
                <a:rPr lang="en-US" altLang="ko-KR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</a:t>
              </a:r>
              <a:endPara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B13899-B210-4855-B842-065B9DBB0246}"/>
                </a:ext>
              </a:extLst>
            </p:cNvPr>
            <p:cNvSpPr txBox="1"/>
            <p:nvPr/>
          </p:nvSpPr>
          <p:spPr>
            <a:xfrm>
              <a:off x="4905146" y="1501277"/>
              <a:ext cx="468504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</a:t>
              </a:r>
              <a:endPara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463286-B174-4A00-B7C2-C4FE54C3DE4A}"/>
                </a:ext>
              </a:extLst>
            </p:cNvPr>
            <p:cNvSpPr txBox="1"/>
            <p:nvPr/>
          </p:nvSpPr>
          <p:spPr>
            <a:xfrm>
              <a:off x="4125512" y="1501277"/>
              <a:ext cx="560410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FA28F-BA06-41CA-BB9D-5EEA689281FC}"/>
                </a:ext>
              </a:extLst>
            </p:cNvPr>
            <p:cNvSpPr txBox="1"/>
            <p:nvPr/>
          </p:nvSpPr>
          <p:spPr>
            <a:xfrm>
              <a:off x="4138781" y="3037353"/>
              <a:ext cx="504840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</a:t>
              </a:r>
              <a:endParaRPr lang="ko-KR" alt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9" name="그림 38" descr="사람, 의류, 남자, 가장이(가) 표시된 사진&#10;&#10;자동 생성된 설명">
            <a:extLst>
              <a:ext uri="{FF2B5EF4-FFF2-40B4-BE49-F238E27FC236}">
                <a16:creationId xmlns:a16="http://schemas.microsoft.com/office/drawing/2014/main" id="{C3D2BAB6-DB85-40C4-9023-68BDDFC39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4" b="99836" l="9933" r="89899">
                        <a14:foregroundMark x1="31818" y1="69408" x2="14983" y2="89474"/>
                        <a14:foregroundMark x1="14983" y1="89474" x2="11616" y2="99178"/>
                        <a14:foregroundMark x1="82997" y1="95559" x2="85690" y2="99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43" t="29081" r="11512"/>
          <a:stretch/>
        </p:blipFill>
        <p:spPr>
          <a:xfrm>
            <a:off x="7408372" y="2564904"/>
            <a:ext cx="4755260" cy="431244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4" name="그림 43" descr="표지판, 방이(가) 표시된 사진&#10;&#10;자동 생성된 설명">
            <a:extLst>
              <a:ext uri="{FF2B5EF4-FFF2-40B4-BE49-F238E27FC236}">
                <a16:creationId xmlns:a16="http://schemas.microsoft.com/office/drawing/2014/main" id="{2F77DC3C-5796-4FEF-9801-CF544554BD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511188"/>
            <a:ext cx="2790020" cy="27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3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FCE76F-3675-4104-9922-BCB4BF65C6FD}"/>
              </a:ext>
            </a:extLst>
          </p:cNvPr>
          <p:cNvSpPr/>
          <p:nvPr/>
        </p:nvSpPr>
        <p:spPr>
          <a:xfrm>
            <a:off x="4507263" y="2967335"/>
            <a:ext cx="31774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 O W ?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490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7977E1-3F9B-48B0-8DA1-48FD6BEE70E8}"/>
              </a:ext>
            </a:extLst>
          </p:cNvPr>
          <p:cNvGrpSpPr/>
          <p:nvPr/>
        </p:nvGrpSpPr>
        <p:grpSpPr>
          <a:xfrm>
            <a:off x="911424" y="2803956"/>
            <a:ext cx="4387446" cy="1788501"/>
            <a:chOff x="1144010" y="2276871"/>
            <a:chExt cx="4387446" cy="178850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39335E4-B91A-4E30-A269-46CEF40343A8}"/>
                </a:ext>
              </a:extLst>
            </p:cNvPr>
            <p:cNvGrpSpPr/>
            <p:nvPr/>
          </p:nvGrpSpPr>
          <p:grpSpPr>
            <a:xfrm>
              <a:off x="1239873" y="2348880"/>
              <a:ext cx="4199867" cy="1675806"/>
              <a:chOff x="1239873" y="2348880"/>
              <a:chExt cx="4199867" cy="1675806"/>
            </a:xfrm>
          </p:grpSpPr>
          <p:pic>
            <p:nvPicPr>
              <p:cNvPr id="1026" name="Picture 2" descr="볼빨간사춘기 안지영 이미지 검색결과">
                <a:extLst>
                  <a:ext uri="{FF2B5EF4-FFF2-40B4-BE49-F238E27FC236}">
                    <a16:creationId xmlns:a16="http://schemas.microsoft.com/office/drawing/2014/main" id="{0538735A-8E16-4216-9FDD-EDD980D76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57"/>
              <a:stretch/>
            </p:blipFill>
            <p:spPr bwMode="auto">
              <a:xfrm>
                <a:off x="1239873" y="2348880"/>
                <a:ext cx="1256365" cy="1641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볼빨간사춘기 안지영 이미지 검색결과">
                <a:extLst>
                  <a:ext uri="{FF2B5EF4-FFF2-40B4-BE49-F238E27FC236}">
                    <a16:creationId xmlns:a16="http://schemas.microsoft.com/office/drawing/2014/main" id="{A21F41D3-9AFE-4338-AE49-4FF3A2049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05" t="-1" r="5814" b="25640"/>
              <a:stretch/>
            </p:blipFill>
            <p:spPr bwMode="auto">
              <a:xfrm>
                <a:off x="2711624" y="2348880"/>
                <a:ext cx="1256365" cy="16412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볼빨간사춘기 안지영 이미지 검색결과">
                <a:extLst>
                  <a:ext uri="{FF2B5EF4-FFF2-40B4-BE49-F238E27FC236}">
                    <a16:creationId xmlns:a16="http://schemas.microsoft.com/office/drawing/2014/main" id="{6F62A814-2266-4170-92C2-E93624B95F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064" b="19551"/>
              <a:stretch/>
            </p:blipFill>
            <p:spPr bwMode="auto">
              <a:xfrm>
                <a:off x="4183375" y="2348880"/>
                <a:ext cx="1256365" cy="16758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F66C5C-68BD-475E-AD20-D4EFEB51B59A}"/>
                </a:ext>
              </a:extLst>
            </p:cNvPr>
            <p:cNvSpPr/>
            <p:nvPr/>
          </p:nvSpPr>
          <p:spPr>
            <a:xfrm>
              <a:off x="1144010" y="2276871"/>
              <a:ext cx="4387446" cy="1788501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2A8D07-A44B-4F85-8B23-F0E999785196}"/>
              </a:ext>
            </a:extLst>
          </p:cNvPr>
          <p:cNvGrpSpPr/>
          <p:nvPr/>
        </p:nvGrpSpPr>
        <p:grpSpPr>
          <a:xfrm>
            <a:off x="6615620" y="2802347"/>
            <a:ext cx="5169012" cy="3169962"/>
            <a:chOff x="6399596" y="2275262"/>
            <a:chExt cx="5169012" cy="3169962"/>
          </a:xfrm>
        </p:grpSpPr>
        <p:pic>
          <p:nvPicPr>
            <p:cNvPr id="1032" name="Picture 8" descr="볼빨간사춘기 여행 뮤직비디오 이미지 검색결과">
              <a:extLst>
                <a:ext uri="{FF2B5EF4-FFF2-40B4-BE49-F238E27FC236}">
                  <a16:creationId xmlns:a16="http://schemas.microsoft.com/office/drawing/2014/main" id="{8B7F45D9-622C-4BAE-AC5A-AB20DA30D9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6" r="15035" b="9563"/>
            <a:stretch/>
          </p:blipFill>
          <p:spPr bwMode="auto">
            <a:xfrm>
              <a:off x="6528048" y="2348880"/>
              <a:ext cx="4938695" cy="3024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83F214A-FA42-492F-8D46-515B60DD8657}"/>
                </a:ext>
              </a:extLst>
            </p:cNvPr>
            <p:cNvSpPr/>
            <p:nvPr/>
          </p:nvSpPr>
          <p:spPr>
            <a:xfrm>
              <a:off x="6399596" y="2275262"/>
              <a:ext cx="5169012" cy="316996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9172745-446A-4D0C-96D6-78876A1E674F}"/>
              </a:ext>
            </a:extLst>
          </p:cNvPr>
          <p:cNvSpPr/>
          <p:nvPr/>
        </p:nvSpPr>
        <p:spPr>
          <a:xfrm>
            <a:off x="5701768" y="3480574"/>
            <a:ext cx="542271" cy="43204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604510-62A1-4F80-934A-9F187EB3FE8E}"/>
              </a:ext>
            </a:extLst>
          </p:cNvPr>
          <p:cNvSpPr/>
          <p:nvPr/>
        </p:nvSpPr>
        <p:spPr>
          <a:xfrm>
            <a:off x="911424" y="4813180"/>
            <a:ext cx="2048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인물 얼굴 학습</a:t>
            </a:r>
            <a:endParaRPr lang="ko-KR" alt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3" name="Picture 8" descr="볼빨간사춘기 여행 뮤직비디오 이미지 검색결과">
            <a:extLst>
              <a:ext uri="{FF2B5EF4-FFF2-40B4-BE49-F238E27FC236}">
                <a16:creationId xmlns:a16="http://schemas.microsoft.com/office/drawing/2014/main" id="{8AB7081E-85E4-42BB-B543-3E63DCD30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59" t="29977" r="31472" b="42030"/>
          <a:stretch/>
        </p:blipFill>
        <p:spPr bwMode="auto">
          <a:xfrm>
            <a:off x="9702465" y="3842926"/>
            <a:ext cx="930039" cy="981223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F0C946-6690-4FED-A034-49755A1A833D}"/>
              </a:ext>
            </a:extLst>
          </p:cNvPr>
          <p:cNvSpPr/>
          <p:nvPr/>
        </p:nvSpPr>
        <p:spPr>
          <a:xfrm>
            <a:off x="6615620" y="5972309"/>
            <a:ext cx="3629328" cy="62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객체 탐지 후 모자이크 처리</a:t>
            </a:r>
            <a:endParaRPr lang="en-US" altLang="ko-KR" sz="2000" dirty="0">
              <a:solidFill>
                <a:schemeClr val="accent6">
                  <a:lumMod val="20000"/>
                  <a:lumOff val="8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5E8F17-E2B6-445C-97CF-14E4070ADF36}"/>
              </a:ext>
            </a:extLst>
          </p:cNvPr>
          <p:cNvSpPr/>
          <p:nvPr/>
        </p:nvSpPr>
        <p:spPr>
          <a:xfrm>
            <a:off x="931589" y="1412776"/>
            <a:ext cx="214193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</a:t>
            </a: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 탐지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67EBC5-B607-4D65-B96A-8F111B566269}"/>
              </a:ext>
            </a:extLst>
          </p:cNvPr>
          <p:cNvSpPr/>
          <p:nvPr/>
        </p:nvSpPr>
        <p:spPr>
          <a:xfrm>
            <a:off x="3661744" y="1519344"/>
            <a:ext cx="74300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Ultra-Light-Fast-Generic-Face Detector (MNN Model)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43051A-127A-492D-8541-5588F47535E1}"/>
              </a:ext>
            </a:extLst>
          </p:cNvPr>
          <p:cNvSpPr/>
          <p:nvPr/>
        </p:nvSpPr>
        <p:spPr>
          <a:xfrm>
            <a:off x="8256240" y="3789040"/>
            <a:ext cx="576064" cy="8034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0C110D-912A-4790-86B0-888FAAB75719}"/>
              </a:ext>
            </a:extLst>
          </p:cNvPr>
          <p:cNvSpPr/>
          <p:nvPr/>
        </p:nvSpPr>
        <p:spPr>
          <a:xfrm>
            <a:off x="9861022" y="3961211"/>
            <a:ext cx="576064" cy="80341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7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45E8F17-E2B6-445C-97CF-14E4070ADF36}"/>
              </a:ext>
            </a:extLst>
          </p:cNvPr>
          <p:cNvSpPr/>
          <p:nvPr/>
        </p:nvSpPr>
        <p:spPr>
          <a:xfrm>
            <a:off x="649202" y="5471204"/>
            <a:ext cx="10893596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Ultra Light Face Detector</a:t>
            </a: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속도가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매우 빠르고 비교적 우수한 정확도 생성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EB6721-3C1D-44D7-A99A-07166879E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" b="-1"/>
          <a:stretch/>
        </p:blipFill>
        <p:spPr>
          <a:xfrm>
            <a:off x="1142247" y="1403733"/>
            <a:ext cx="9907505" cy="411275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9A52DD-9B6A-458F-BA11-FF35EA27406F}"/>
              </a:ext>
            </a:extLst>
          </p:cNvPr>
          <p:cNvSpPr/>
          <p:nvPr/>
        </p:nvSpPr>
        <p:spPr>
          <a:xfrm>
            <a:off x="7824192" y="5174983"/>
            <a:ext cx="3225560" cy="32104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구성도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C8FEE7-BBC2-4A3E-8272-5DA002AD64FC}"/>
              </a:ext>
            </a:extLst>
          </p:cNvPr>
          <p:cNvSpPr/>
          <p:nvPr/>
        </p:nvSpPr>
        <p:spPr>
          <a:xfrm>
            <a:off x="6086284" y="1700808"/>
            <a:ext cx="45719" cy="4939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79DB75-81A2-49D1-8A54-D75E959A7E3E}"/>
              </a:ext>
            </a:extLst>
          </p:cNvPr>
          <p:cNvSpPr/>
          <p:nvPr/>
        </p:nvSpPr>
        <p:spPr>
          <a:xfrm>
            <a:off x="2297811" y="1342728"/>
            <a:ext cx="1465465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환경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6C817F-D947-4D06-9EE2-71F3FFA8DE96}"/>
              </a:ext>
            </a:extLst>
          </p:cNvPr>
          <p:cNvSpPr/>
          <p:nvPr/>
        </p:nvSpPr>
        <p:spPr>
          <a:xfrm>
            <a:off x="8475096" y="1340768"/>
            <a:ext cx="1612942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endParaRPr lang="en-US" altLang="ko-KR" sz="28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122" name="Picture 2" descr="opencv 이미지 검색결과">
            <a:extLst>
              <a:ext uri="{FF2B5EF4-FFF2-40B4-BE49-F238E27FC236}">
                <a16:creationId xmlns:a16="http://schemas.microsoft.com/office/drawing/2014/main" id="{8E9672DE-9047-4ED1-AF4E-78ABDD46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681184"/>
            <a:ext cx="1250107" cy="153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ㅔㅛ촘그 이미지 검색결과">
            <a:extLst>
              <a:ext uri="{FF2B5EF4-FFF2-40B4-BE49-F238E27FC236}">
                <a16:creationId xmlns:a16="http://schemas.microsoft.com/office/drawing/2014/main" id="{166DE96E-753E-440B-8EB5-E286520B5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4" y="4580625"/>
            <a:ext cx="1342509" cy="13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jupyter notebook 이미지 검색결과">
            <a:extLst>
              <a:ext uri="{FF2B5EF4-FFF2-40B4-BE49-F238E27FC236}">
                <a16:creationId xmlns:a16="http://schemas.microsoft.com/office/drawing/2014/main" id="{E05FAA23-4C2A-4ECC-BE38-CD4971DC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73" y="4474364"/>
            <a:ext cx="1342509" cy="1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onnx 이미지 검색결과">
            <a:extLst>
              <a:ext uri="{FF2B5EF4-FFF2-40B4-BE49-F238E27FC236}">
                <a16:creationId xmlns:a16="http://schemas.microsoft.com/office/drawing/2014/main" id="{6565686A-0492-441D-AB4E-E6E0B97C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89" y="5022323"/>
            <a:ext cx="3257449" cy="83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python logo 이미지 검색결과">
            <a:extLst>
              <a:ext uri="{FF2B5EF4-FFF2-40B4-BE49-F238E27FC236}">
                <a16:creationId xmlns:a16="http://schemas.microsoft.com/office/drawing/2014/main" id="{EC211548-1D5D-4336-B0B7-A7BC4469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961" y="238609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pytorch 이미지 검색결과">
            <a:extLst>
              <a:ext uri="{FF2B5EF4-FFF2-40B4-BE49-F238E27FC236}">
                <a16:creationId xmlns:a16="http://schemas.microsoft.com/office/drawing/2014/main" id="{8105E5DF-0035-4883-8EC8-F6FEDBD4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211" y="2519309"/>
            <a:ext cx="1819381" cy="181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windows 10 ㅣㅐ해 이미지 검색결과">
            <a:extLst>
              <a:ext uri="{FF2B5EF4-FFF2-40B4-BE49-F238E27FC236}">
                <a16:creationId xmlns:a16="http://schemas.microsoft.com/office/drawing/2014/main" id="{233331FB-2BF3-47AA-9CD0-7B2E2F02E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846" b="93524" l="10000" r="90000">
                        <a14:foregroundMark x1="80455" y1="7970" x2="80455" y2="7970"/>
                        <a14:foregroundMark x1="25000" y1="26152" x2="25000" y2="26152"/>
                        <a14:foregroundMark x1="33636" y1="69988" x2="33636" y2="69988"/>
                        <a14:foregroundMark x1="67614" y1="69988" x2="67614" y2="69988"/>
                        <a14:foregroundMark x1="85455" y1="93524" x2="85455" y2="93524"/>
                        <a14:foregroundMark x1="23523" y1="69489" x2="23523" y2="69489"/>
                        <a14:foregroundMark x1="76585" y1="36364" x2="76585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24" y="2378025"/>
            <a:ext cx="1704053" cy="155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7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시연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6CB8C5-C39F-4598-B3D9-1555F125D2DD}"/>
              </a:ext>
            </a:extLst>
          </p:cNvPr>
          <p:cNvGrpSpPr/>
          <p:nvPr/>
        </p:nvGrpSpPr>
        <p:grpSpPr>
          <a:xfrm>
            <a:off x="3881641" y="1988840"/>
            <a:ext cx="4428718" cy="3169962"/>
            <a:chOff x="875194" y="1939358"/>
            <a:chExt cx="4428718" cy="31699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0D1F53-3D1F-4BB2-9828-99F7E5980C3C}"/>
                </a:ext>
              </a:extLst>
            </p:cNvPr>
            <p:cNvSpPr/>
            <p:nvPr/>
          </p:nvSpPr>
          <p:spPr>
            <a:xfrm>
              <a:off x="1763709" y="2296791"/>
              <a:ext cx="2651687" cy="24550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Webcam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이용한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실시간 영상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얼굴 모자이크 처리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2D043D-30D6-44A7-8194-44C2A8C2812F}"/>
                </a:ext>
              </a:extLst>
            </p:cNvPr>
            <p:cNvSpPr/>
            <p:nvPr/>
          </p:nvSpPr>
          <p:spPr>
            <a:xfrm>
              <a:off x="875194" y="1939358"/>
              <a:ext cx="4428718" cy="316996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4402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시연</a:t>
              </a:r>
              <a:r>
                <a:rPr lang="en-US" altLang="ko-KR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30973B-FEE7-4BA5-9959-22D39CCB0EC4}"/>
              </a:ext>
            </a:extLst>
          </p:cNvPr>
          <p:cNvGrpSpPr/>
          <p:nvPr/>
        </p:nvGrpSpPr>
        <p:grpSpPr>
          <a:xfrm>
            <a:off x="3881641" y="1988840"/>
            <a:ext cx="4428718" cy="3169962"/>
            <a:chOff x="6886993" y="1939358"/>
            <a:chExt cx="4428718" cy="316996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E0C6115-06D5-4870-9967-FA3E459128D3}"/>
                </a:ext>
              </a:extLst>
            </p:cNvPr>
            <p:cNvSpPr/>
            <p:nvPr/>
          </p:nvSpPr>
          <p:spPr>
            <a:xfrm>
              <a:off x="7939014" y="2521302"/>
              <a:ext cx="2324675" cy="1723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유튜브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영상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얼굴 모자이크 처리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41CF6E-BB17-486F-BC99-C11D4B59E740}"/>
                </a:ext>
              </a:extLst>
            </p:cNvPr>
            <p:cNvSpPr/>
            <p:nvPr/>
          </p:nvSpPr>
          <p:spPr>
            <a:xfrm>
              <a:off x="6886993" y="1939358"/>
              <a:ext cx="4428718" cy="3169962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386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13FB71-517E-42FB-BE2E-412E17BB7184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추후 보완점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927E00-E062-4B99-889C-F0E734346DF6}"/>
              </a:ext>
            </a:extLst>
          </p:cNvPr>
          <p:cNvSpPr/>
          <p:nvPr/>
        </p:nvSpPr>
        <p:spPr>
          <a:xfrm>
            <a:off x="1409620" y="1392446"/>
            <a:ext cx="8093882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기능 통합 및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</a:t>
            </a:r>
            <a:endParaRPr lang="en-US" altLang="ko-KR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&amp;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 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endParaRPr lang="en-US" altLang="ko-KR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Gan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인물 지우기 기능 구현</a:t>
            </a:r>
            <a:endParaRPr lang="en-US" altLang="ko-KR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Siam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Mask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특정 객체 지우기 기능 구현</a:t>
            </a:r>
            <a:endParaRPr lang="en-US" altLang="ko-KR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10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821819C-CF73-4EB1-A3B4-8D553C47EC94}"/>
              </a:ext>
            </a:extLst>
          </p:cNvPr>
          <p:cNvGrpSpPr/>
          <p:nvPr/>
        </p:nvGrpSpPr>
        <p:grpSpPr>
          <a:xfrm>
            <a:off x="767408" y="548681"/>
            <a:ext cx="4286687" cy="550495"/>
            <a:chOff x="3111311" y="2335813"/>
            <a:chExt cx="4286687" cy="55049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208CFC3-DA42-4BE7-89B4-8F3A6FE41AAE}"/>
                </a:ext>
              </a:extLst>
            </p:cNvPr>
            <p:cNvGrpSpPr/>
            <p:nvPr/>
          </p:nvGrpSpPr>
          <p:grpSpPr>
            <a:xfrm>
              <a:off x="3111311" y="2335813"/>
              <a:ext cx="4286687" cy="523220"/>
              <a:chOff x="3111311" y="2335813"/>
              <a:chExt cx="4286687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A5E0B7-B626-45D3-8F19-9064A1D5C7E6}"/>
                  </a:ext>
                </a:extLst>
              </p:cNvPr>
              <p:cNvSpPr txBox="1"/>
              <p:nvPr/>
            </p:nvSpPr>
            <p:spPr>
              <a:xfrm>
                <a:off x="3111311" y="2335813"/>
                <a:ext cx="6422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06</a:t>
                </a:r>
                <a:endPara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13FB71-517E-42FB-BE2E-412E17BB7184}"/>
                  </a:ext>
                </a:extLst>
              </p:cNvPr>
              <p:cNvSpPr txBox="1"/>
              <p:nvPr/>
            </p:nvSpPr>
            <p:spPr>
              <a:xfrm>
                <a:off x="4211959" y="2335813"/>
                <a:ext cx="31860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Q &amp; A</a:t>
                </a:r>
                <a:endPara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CEB6F8-13CB-4A03-831C-3FF2DAEBA856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7" name="그래픽 16" descr="물음표">
            <a:extLst>
              <a:ext uri="{FF2B5EF4-FFF2-40B4-BE49-F238E27FC236}">
                <a16:creationId xmlns:a16="http://schemas.microsoft.com/office/drawing/2014/main" id="{E6E1E415-90D9-4431-BB5E-62E0CAA1A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434" y="2034044"/>
            <a:ext cx="2979132" cy="29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6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52A1E92-F880-4293-8C1C-2A0C30E35ADF}"/>
              </a:ext>
            </a:extLst>
          </p:cNvPr>
          <p:cNvSpPr/>
          <p:nvPr/>
        </p:nvSpPr>
        <p:spPr>
          <a:xfrm>
            <a:off x="3782982" y="1236362"/>
            <a:ext cx="56973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A!</a:t>
            </a:r>
            <a:r>
              <a:rPr lang="ko-KR" altLang="en-US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NADU </a:t>
            </a:r>
            <a:r>
              <a:rPr lang="ko-KR" altLang="en-US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에디터</a:t>
            </a:r>
            <a:endParaRPr lang="ko-KR" altLang="en-US" sz="5400" spc="45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" name="그림 43" descr="표지판, 방이(가) 표시된 사진&#10;&#10;자동 생성된 설명">
            <a:extLst>
              <a:ext uri="{FF2B5EF4-FFF2-40B4-BE49-F238E27FC236}">
                <a16:creationId xmlns:a16="http://schemas.microsoft.com/office/drawing/2014/main" id="{2F77DC3C-5796-4FEF-9801-CF544554BD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124744"/>
            <a:ext cx="1008112" cy="10081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B8ED7-CFE0-4555-A3AC-30F08BA8C8C0}"/>
              </a:ext>
            </a:extLst>
          </p:cNvPr>
          <p:cNvSpPr/>
          <p:nvPr/>
        </p:nvSpPr>
        <p:spPr>
          <a:xfrm>
            <a:off x="4223792" y="2413337"/>
            <a:ext cx="40982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endParaRPr lang="ko-KR" altLang="en-US" sz="6000" dirty="0"/>
          </a:p>
        </p:txBody>
      </p:sp>
      <p:pic>
        <p:nvPicPr>
          <p:cNvPr id="6" name="그림 5" descr="사람, 실내, 넥타이, 남자이(가) 표시된 사진&#10;&#10;자동 생성된 설명">
            <a:extLst>
              <a:ext uri="{FF2B5EF4-FFF2-40B4-BE49-F238E27FC236}">
                <a16:creationId xmlns:a16="http://schemas.microsoft.com/office/drawing/2014/main" id="{4845C54B-E807-420F-B509-A1B48835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4160125"/>
            <a:ext cx="3318748" cy="1933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59925F-8C03-4503-A126-4F4547934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04" y="4158294"/>
            <a:ext cx="3318748" cy="192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557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기차, 시계, 빨간색, 플레이트이(가) 표시된 사진&#10;&#10;자동 생성된 설명">
            <a:extLst>
              <a:ext uri="{FF2B5EF4-FFF2-40B4-BE49-F238E27FC236}">
                <a16:creationId xmlns:a16="http://schemas.microsoft.com/office/drawing/2014/main" id="{7D101431-23E1-42B3-A315-402437FA8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25" y="1722513"/>
            <a:ext cx="3218656" cy="3218656"/>
          </a:xfrm>
          <a:prstGeom prst="rect">
            <a:avLst/>
          </a:prstGeom>
          <a:noFill/>
        </p:spPr>
      </p:pic>
      <p:sp>
        <p:nvSpPr>
          <p:cNvPr id="4" name="AutoShape 2" descr="Money free icon">
            <a:extLst>
              <a:ext uri="{FF2B5EF4-FFF2-40B4-BE49-F238E27FC236}">
                <a16:creationId xmlns:a16="http://schemas.microsoft.com/office/drawing/2014/main" id="{89A3FD4C-DF26-4A0D-9205-BE7B8F7124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95600" y="2852936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4F69A850-44E1-4CDC-839C-26717418F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812" y="1507426"/>
            <a:ext cx="3672408" cy="3672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7BD5FA-D178-4C17-A11F-9B11CA7CD989}"/>
              </a:ext>
            </a:extLst>
          </p:cNvPr>
          <p:cNvSpPr txBox="1"/>
          <p:nvPr/>
        </p:nvSpPr>
        <p:spPr>
          <a:xfrm>
            <a:off x="1703512" y="4592453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Trendy, Viral</a:t>
            </a:r>
            <a:endParaRPr lang="ko-KR" altLang="en-US" sz="4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DC735-869B-4DE3-9C53-A55D3C659496}"/>
              </a:ext>
            </a:extLst>
          </p:cNvPr>
          <p:cNvSpPr txBox="1"/>
          <p:nvPr/>
        </p:nvSpPr>
        <p:spPr>
          <a:xfrm>
            <a:off x="6384032" y="4581133"/>
            <a:ext cx="47319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Commercial Value</a:t>
            </a:r>
            <a:endParaRPr lang="ko-KR" altLang="en-US" sz="4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58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건물, 사람, 실외, 전자기기이(가) 표시된 사진&#10;&#10;자동 생성된 설명">
            <a:extLst>
              <a:ext uri="{FF2B5EF4-FFF2-40B4-BE49-F238E27FC236}">
                <a16:creationId xmlns:a16="http://schemas.microsoft.com/office/drawing/2014/main" id="{F8FBF1F2-062E-40E3-BEE5-887DE5C1F8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816" y="1700808"/>
            <a:ext cx="4709231" cy="6271692"/>
          </a:xfrm>
        </p:spPr>
      </p:pic>
      <p:pic>
        <p:nvPicPr>
          <p:cNvPr id="8" name="그림 7" descr="사람, 서있는, 아이, 사람들이(가) 표시된 사진&#10;&#10;자동 생성된 설명">
            <a:extLst>
              <a:ext uri="{FF2B5EF4-FFF2-40B4-BE49-F238E27FC236}">
                <a16:creationId xmlns:a16="http://schemas.microsoft.com/office/drawing/2014/main" id="{B151990A-87D9-48A9-92C2-B47A83B44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사람, 건물, 기차, 사람들이(가) 표시된 사진&#10;&#10;자동 생성된 설명">
            <a:extLst>
              <a:ext uri="{FF2B5EF4-FFF2-40B4-BE49-F238E27FC236}">
                <a16:creationId xmlns:a16="http://schemas.microsoft.com/office/drawing/2014/main" id="{838AB72B-26CF-4889-BDAD-0F7933E81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807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C14FD7-16DB-4E67-B3E6-6CB3D7DE29F0}"/>
              </a:ext>
            </a:extLst>
          </p:cNvPr>
          <p:cNvSpPr/>
          <p:nvPr/>
        </p:nvSpPr>
        <p:spPr>
          <a:xfrm>
            <a:off x="1343472" y="764704"/>
            <a:ext cx="9793088" cy="554461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D9B6AA-FF52-43EE-985E-C2214C305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1302" y="854312"/>
            <a:ext cx="4726706" cy="5338729"/>
          </a:xfrm>
          <a:prstGeom prst="rect">
            <a:avLst/>
          </a:prstGeom>
        </p:spPr>
      </p:pic>
      <p:pic>
        <p:nvPicPr>
          <p:cNvPr id="25" name="내용 개체 틀 3">
            <a:extLst>
              <a:ext uri="{FF2B5EF4-FFF2-40B4-BE49-F238E27FC236}">
                <a16:creationId xmlns:a16="http://schemas.microsoft.com/office/drawing/2014/main" id="{B22C77F9-C650-4F6F-8253-9199DB7C4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955" r="6034" b="4687"/>
          <a:stretch/>
        </p:blipFill>
        <p:spPr>
          <a:xfrm>
            <a:off x="6208839" y="854312"/>
            <a:ext cx="4855713" cy="533872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54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9B267A8-B244-416F-A363-E1DC7FB67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106261"/>
              </p:ext>
            </p:extLst>
          </p:nvPr>
        </p:nvGraphicFramePr>
        <p:xfrm>
          <a:off x="839416" y="1340765"/>
          <a:ext cx="5792192" cy="4437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64E42D2-B36F-4B96-8789-68EB219BADED}"/>
              </a:ext>
            </a:extLst>
          </p:cNvPr>
          <p:cNvSpPr txBox="1"/>
          <p:nvPr/>
        </p:nvSpPr>
        <p:spPr>
          <a:xfrm>
            <a:off x="6624768" y="2117255"/>
            <a:ext cx="451180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거리방송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브이로그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kaggle 이미지 검색결과">
            <a:extLst>
              <a:ext uri="{FF2B5EF4-FFF2-40B4-BE49-F238E27FC236}">
                <a16:creationId xmlns:a16="http://schemas.microsoft.com/office/drawing/2014/main" id="{6205C091-C245-4A06-ADD7-4FF9018A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8" y="6260288"/>
            <a:ext cx="984767" cy="38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0ECD61-5FE5-4131-B6E5-6DF7F5CC09C5}"/>
              </a:ext>
            </a:extLst>
          </p:cNvPr>
          <p:cNvSpPr txBox="1"/>
          <p:nvPr/>
        </p:nvSpPr>
        <p:spPr>
          <a:xfrm>
            <a:off x="6510960" y="3423920"/>
            <a:ext cx="451180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초상권 침해 위험  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0766B8E5-B992-4AEF-B844-3ACD5C23764D}"/>
              </a:ext>
            </a:extLst>
          </p:cNvPr>
          <p:cNvSpPr/>
          <p:nvPr/>
        </p:nvSpPr>
        <p:spPr>
          <a:xfrm>
            <a:off x="10272464" y="2420888"/>
            <a:ext cx="358132" cy="450142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A796207B-B83C-4D15-ADA9-0DF27D9356B4}"/>
              </a:ext>
            </a:extLst>
          </p:cNvPr>
          <p:cNvSpPr/>
          <p:nvPr/>
        </p:nvSpPr>
        <p:spPr>
          <a:xfrm>
            <a:off x="10043532" y="3717032"/>
            <a:ext cx="358132" cy="450142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E56A72CF-D97A-4C99-8384-0057ADB745AB}"/>
              </a:ext>
            </a:extLst>
          </p:cNvPr>
          <p:cNvSpPr/>
          <p:nvPr/>
        </p:nvSpPr>
        <p:spPr>
          <a:xfrm>
            <a:off x="10490396" y="3727327"/>
            <a:ext cx="358132" cy="450142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9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/>
      <p:bldP spid="2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E30720-DF2F-4180-8242-9CE7D1680975}"/>
              </a:ext>
            </a:extLst>
          </p:cNvPr>
          <p:cNvGrpSpPr/>
          <p:nvPr/>
        </p:nvGrpSpPr>
        <p:grpSpPr>
          <a:xfrm>
            <a:off x="1293402" y="692696"/>
            <a:ext cx="4248472" cy="2304256"/>
            <a:chOff x="983432" y="764704"/>
            <a:chExt cx="4248472" cy="2304256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2C14FD7-16DB-4E67-B3E6-6CB3D7DE29F0}"/>
                </a:ext>
              </a:extLst>
            </p:cNvPr>
            <p:cNvSpPr/>
            <p:nvPr/>
          </p:nvSpPr>
          <p:spPr>
            <a:xfrm>
              <a:off x="983432" y="764704"/>
              <a:ext cx="4248472" cy="2304256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3FF170-E6CE-4DE1-8A79-0C1334E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441" y="836712"/>
              <a:ext cx="4104456" cy="21455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A147751-5F9C-4978-A246-5F0D889F69C8}"/>
              </a:ext>
            </a:extLst>
          </p:cNvPr>
          <p:cNvGrpSpPr/>
          <p:nvPr/>
        </p:nvGrpSpPr>
        <p:grpSpPr>
          <a:xfrm>
            <a:off x="1293402" y="3212976"/>
            <a:ext cx="4248472" cy="3096344"/>
            <a:chOff x="5879976" y="692696"/>
            <a:chExt cx="4320480" cy="309634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ACF642-3082-4108-BE04-7DAD14C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2016" y="764705"/>
              <a:ext cx="4176432" cy="29468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F1AFE8-C75D-410E-9EE4-CCDD4E63CDE0}"/>
                </a:ext>
              </a:extLst>
            </p:cNvPr>
            <p:cNvSpPr/>
            <p:nvPr/>
          </p:nvSpPr>
          <p:spPr>
            <a:xfrm>
              <a:off x="5879976" y="692696"/>
              <a:ext cx="4320480" cy="3096343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C43E75-2CC6-4370-825F-A6074562B9A5}"/>
              </a:ext>
            </a:extLst>
          </p:cNvPr>
          <p:cNvGrpSpPr/>
          <p:nvPr/>
        </p:nvGrpSpPr>
        <p:grpSpPr>
          <a:xfrm>
            <a:off x="6384033" y="692697"/>
            <a:ext cx="3528391" cy="2304255"/>
            <a:chOff x="6384033" y="692697"/>
            <a:chExt cx="3528391" cy="230425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3F076E7-6890-4112-B483-644D74221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54212"/>
            <a:stretch/>
          </p:blipFill>
          <p:spPr>
            <a:xfrm>
              <a:off x="6456040" y="770926"/>
              <a:ext cx="3374960" cy="21392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07ED71D-273D-489B-84A5-CCED8056D7E7}"/>
                </a:ext>
              </a:extLst>
            </p:cNvPr>
            <p:cNvSpPr/>
            <p:nvPr/>
          </p:nvSpPr>
          <p:spPr>
            <a:xfrm>
              <a:off x="6384033" y="692697"/>
              <a:ext cx="3528391" cy="230425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2AA248-B9A3-4759-B675-9705BA5AA0C9}"/>
              </a:ext>
            </a:extLst>
          </p:cNvPr>
          <p:cNvGrpSpPr/>
          <p:nvPr/>
        </p:nvGrpSpPr>
        <p:grpSpPr>
          <a:xfrm>
            <a:off x="6384033" y="3429000"/>
            <a:ext cx="3760966" cy="1248236"/>
            <a:chOff x="6528048" y="3200437"/>
            <a:chExt cx="3760966" cy="12482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60A3E0-4726-42A8-990D-63289C5DA94B}"/>
                </a:ext>
              </a:extLst>
            </p:cNvPr>
            <p:cNvSpPr/>
            <p:nvPr/>
          </p:nvSpPr>
          <p:spPr>
            <a:xfrm>
              <a:off x="6528048" y="3200437"/>
              <a:ext cx="3760966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주변 행인 얼굴 모자이크 처리 </a:t>
              </a:r>
              <a:r>
                <a:rPr lang="en-US" altLang="ko-KR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9B62C308-800A-4ECE-93A1-ECD9C8821536}"/>
                </a:ext>
              </a:extLst>
            </p:cNvPr>
            <p:cNvSpPr/>
            <p:nvPr/>
          </p:nvSpPr>
          <p:spPr>
            <a:xfrm>
              <a:off x="6672064" y="4026570"/>
              <a:ext cx="360040" cy="28803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E16702-C82B-4DFD-93EB-31214CE6B978}"/>
                </a:ext>
              </a:extLst>
            </p:cNvPr>
            <p:cNvSpPr/>
            <p:nvPr/>
          </p:nvSpPr>
          <p:spPr>
            <a:xfrm>
              <a:off x="7155249" y="3848509"/>
              <a:ext cx="2661306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초상권 침해 문제 제기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68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5B5C70-A9CC-4501-9840-5A04CF2341A4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7BBCF1-0BAD-454D-87C6-6361D0849D5B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프로젝트 배경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D8595B-EC93-4DF3-8A2B-46C7FF5462DF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548C138-7053-474A-938B-7FC5BE3E9DCE}"/>
              </a:ext>
            </a:extLst>
          </p:cNvPr>
          <p:cNvGrpSpPr/>
          <p:nvPr/>
        </p:nvGrpSpPr>
        <p:grpSpPr>
          <a:xfrm>
            <a:off x="1618507" y="2125044"/>
            <a:ext cx="8954986" cy="890116"/>
            <a:chOff x="418070" y="1684290"/>
            <a:chExt cx="11174733" cy="1138638"/>
          </a:xfrm>
        </p:grpSpPr>
        <p:pic>
          <p:nvPicPr>
            <p:cNvPr id="47" name="Picture 2" descr="넷플릭스 한국상륙? 아직은 안(못)했습니다.">
              <a:extLst>
                <a:ext uri="{FF2B5EF4-FFF2-40B4-BE49-F238E27FC236}">
                  <a16:creationId xmlns:a16="http://schemas.microsoft.com/office/drawing/2014/main" id="{FFCD4F3E-6ED5-4CE1-B5C9-6E6E9282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939" y="1684291"/>
              <a:ext cx="2713768" cy="113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나만 몰랐던, 나만 아는 유튜브 단축키">
              <a:extLst>
                <a:ext uri="{FF2B5EF4-FFF2-40B4-BE49-F238E27FC236}">
                  <a16:creationId xmlns:a16="http://schemas.microsoft.com/office/drawing/2014/main" id="{D3A4CC0B-22CC-4AF0-AB45-1B2F815293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35" b="23742"/>
            <a:stretch/>
          </p:blipFill>
          <p:spPr bwMode="auto">
            <a:xfrm>
              <a:off x="418070" y="1684290"/>
              <a:ext cx="4011342" cy="113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디즈니+, 하루 만에 1000만 돌파…이통3사 중 누구와 손잡나?">
              <a:extLst>
                <a:ext uri="{FF2B5EF4-FFF2-40B4-BE49-F238E27FC236}">
                  <a16:creationId xmlns:a16="http://schemas.microsoft.com/office/drawing/2014/main" id="{1E401244-651B-4E5E-9037-C61686049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0344" y="1684290"/>
              <a:ext cx="2892459" cy="113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7F676092-8AE6-46F8-9CD3-8E3FC44B7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52" y="4149080"/>
            <a:ext cx="1381732" cy="1381732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BEF442-730C-42CE-A7B8-444D1D685DE2}"/>
              </a:ext>
            </a:extLst>
          </p:cNvPr>
          <p:cNvSpPr/>
          <p:nvPr/>
        </p:nvSpPr>
        <p:spPr>
          <a:xfrm>
            <a:off x="2351584" y="4556387"/>
            <a:ext cx="262246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컨텐츠 소비 시간 증가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8A8521B-F87E-47F5-9987-A0F230C05BEC}"/>
              </a:ext>
            </a:extLst>
          </p:cNvPr>
          <p:cNvSpPr/>
          <p:nvPr/>
        </p:nvSpPr>
        <p:spPr>
          <a:xfrm>
            <a:off x="4943872" y="4633160"/>
            <a:ext cx="495384" cy="42170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EE306E0C-1A30-4791-9275-B77F33362DE9}"/>
              </a:ext>
            </a:extLst>
          </p:cNvPr>
          <p:cNvSpPr/>
          <p:nvPr/>
        </p:nvSpPr>
        <p:spPr>
          <a:xfrm>
            <a:off x="8624952" y="4656882"/>
            <a:ext cx="495384" cy="42170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359306-FAF2-4F6A-BC21-940C2BEBCC97}"/>
              </a:ext>
            </a:extLst>
          </p:cNvPr>
          <p:cNvSpPr/>
          <p:nvPr/>
        </p:nvSpPr>
        <p:spPr>
          <a:xfrm>
            <a:off x="5572843" y="4556386"/>
            <a:ext cx="304343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수요량에 따른 공급량 증가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540EC2D-0461-466C-B625-CF2ABD84E6A7}"/>
              </a:ext>
            </a:extLst>
          </p:cNvPr>
          <p:cNvSpPr/>
          <p:nvPr/>
        </p:nvSpPr>
        <p:spPr>
          <a:xfrm>
            <a:off x="9462388" y="4582183"/>
            <a:ext cx="183634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편집 편의 향상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AC1967E-01FD-4DEC-8F49-993BC74CE9E0}"/>
              </a:ext>
            </a:extLst>
          </p:cNvPr>
          <p:cNvSpPr/>
          <p:nvPr/>
        </p:nvSpPr>
        <p:spPr>
          <a:xfrm>
            <a:off x="9327507" y="4293096"/>
            <a:ext cx="1836345" cy="111398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2C14FD7-16DB-4E67-B3E6-6CB3D7DE29F0}"/>
              </a:ext>
            </a:extLst>
          </p:cNvPr>
          <p:cNvSpPr/>
          <p:nvPr/>
        </p:nvSpPr>
        <p:spPr>
          <a:xfrm>
            <a:off x="625152" y="3872204"/>
            <a:ext cx="10898154" cy="1959429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2C033F-F0A7-4D68-A5F0-9F598BD5EFA3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2E3A633-F923-479B-BD69-E48D2409E6F7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33B2725-5B0F-42C1-A24B-E10D5D12C341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BEF2EDC-A2F8-4F43-BA0E-8328EBD487AA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4AD9971-9DA2-429D-8DCC-EFA5BF60905F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572925D-56ED-440C-8138-AF666C537440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F5EA987-14CF-4620-A0D8-4F258FB6010B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684CCE-E671-4F51-B1D1-E13C243BFEA8}"/>
              </a:ext>
            </a:extLst>
          </p:cNvPr>
          <p:cNvSpPr/>
          <p:nvPr/>
        </p:nvSpPr>
        <p:spPr>
          <a:xfrm rot="1932954">
            <a:off x="130509" y="-323120"/>
            <a:ext cx="402401" cy="20765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EB8C97-7669-497C-B51C-7B0B002E484A}"/>
              </a:ext>
            </a:extLst>
          </p:cNvPr>
          <p:cNvSpPr/>
          <p:nvPr/>
        </p:nvSpPr>
        <p:spPr>
          <a:xfrm rot="1932954">
            <a:off x="31688" y="-460795"/>
            <a:ext cx="201201" cy="1766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B96C91-B81C-489E-92F5-BDD5C921F7BD}"/>
              </a:ext>
            </a:extLst>
          </p:cNvPr>
          <p:cNvGrpSpPr/>
          <p:nvPr/>
        </p:nvGrpSpPr>
        <p:grpSpPr>
          <a:xfrm>
            <a:off x="10776538" y="188640"/>
            <a:ext cx="1224118" cy="144016"/>
            <a:chOff x="8688290" y="548680"/>
            <a:chExt cx="1224118" cy="14401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147A3B3-F1FB-4B9B-AD35-1C6CCA67326D}"/>
                </a:ext>
              </a:extLst>
            </p:cNvPr>
            <p:cNvSpPr/>
            <p:nvPr/>
          </p:nvSpPr>
          <p:spPr>
            <a:xfrm rot="16200000">
              <a:off x="8688290" y="548696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EF68A32-7038-4844-9816-1FC618153132}"/>
                </a:ext>
              </a:extLst>
            </p:cNvPr>
            <p:cNvSpPr/>
            <p:nvPr/>
          </p:nvSpPr>
          <p:spPr>
            <a:xfrm rot="16200000">
              <a:off x="8904328" y="548680"/>
              <a:ext cx="144000" cy="144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43EADF-C9EE-4A22-8064-05D2C10C3169}"/>
                </a:ext>
              </a:extLst>
            </p:cNvPr>
            <p:cNvSpPr/>
            <p:nvPr/>
          </p:nvSpPr>
          <p:spPr>
            <a:xfrm rot="16200000">
              <a:off x="9120352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1E79E7-1411-4293-9203-2B185AED204A}"/>
                </a:ext>
              </a:extLst>
            </p:cNvPr>
            <p:cNvSpPr/>
            <p:nvPr/>
          </p:nvSpPr>
          <p:spPr>
            <a:xfrm rot="16200000">
              <a:off x="933636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5E04C6-4723-4F81-A44F-FACA707A461A}"/>
                </a:ext>
              </a:extLst>
            </p:cNvPr>
            <p:cNvSpPr/>
            <p:nvPr/>
          </p:nvSpPr>
          <p:spPr>
            <a:xfrm rot="16200000">
              <a:off x="9552400" y="548680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710B50-443E-421A-B8A2-1FC0F8E75C14}"/>
                </a:ext>
              </a:extLst>
            </p:cNvPr>
            <p:cNvSpPr/>
            <p:nvPr/>
          </p:nvSpPr>
          <p:spPr>
            <a:xfrm rot="16200000">
              <a:off x="9768408" y="548696"/>
              <a:ext cx="144000" cy="144000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D7D94D-4AFB-4FAC-A092-242B1E41BBD6}"/>
              </a:ext>
            </a:extLst>
          </p:cNvPr>
          <p:cNvGrpSpPr/>
          <p:nvPr/>
        </p:nvGrpSpPr>
        <p:grpSpPr>
          <a:xfrm>
            <a:off x="1594554" y="548681"/>
            <a:ext cx="3459541" cy="550495"/>
            <a:chOff x="3938457" y="2335813"/>
            <a:chExt cx="3459541" cy="5504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54431B-1115-4D41-B3CF-84758EFE3C40}"/>
                </a:ext>
              </a:extLst>
            </p:cNvPr>
            <p:cNvSpPr txBox="1"/>
            <p:nvPr/>
          </p:nvSpPr>
          <p:spPr>
            <a:xfrm>
              <a:off x="4211959" y="2335813"/>
              <a:ext cx="3186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기능 소개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CC1F37-4A64-402F-8485-AB991F4235D1}"/>
                </a:ext>
              </a:extLst>
            </p:cNvPr>
            <p:cNvSpPr/>
            <p:nvPr/>
          </p:nvSpPr>
          <p:spPr>
            <a:xfrm rot="16200000">
              <a:off x="3726227" y="2585508"/>
              <a:ext cx="513030" cy="8856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33CBFA4-9901-422D-81CB-C1B01BD03ACA}"/>
              </a:ext>
            </a:extLst>
          </p:cNvPr>
          <p:cNvSpPr/>
          <p:nvPr/>
        </p:nvSpPr>
        <p:spPr>
          <a:xfrm>
            <a:off x="3391327" y="1641574"/>
            <a:ext cx="56973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A!</a:t>
            </a:r>
            <a:r>
              <a:rPr lang="ko-KR" altLang="en-US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NADU </a:t>
            </a:r>
            <a:r>
              <a:rPr lang="ko-KR" altLang="en-US" sz="5400" spc="45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에디터</a:t>
            </a:r>
            <a:endParaRPr lang="ko-KR" altLang="en-US" sz="5400" spc="45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그림 51" descr="표지판, 방이(가) 표시된 사진&#10;&#10;자동 생성된 설명">
            <a:extLst>
              <a:ext uri="{FF2B5EF4-FFF2-40B4-BE49-F238E27FC236}">
                <a16:creationId xmlns:a16="http://schemas.microsoft.com/office/drawing/2014/main" id="{5950A40F-831F-473B-897F-13205FF977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556792"/>
            <a:ext cx="1008112" cy="10081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2D2E4D-2021-4698-8A15-61F54BFA3E83}"/>
              </a:ext>
            </a:extLst>
          </p:cNvPr>
          <p:cNvSpPr/>
          <p:nvPr/>
        </p:nvSpPr>
        <p:spPr>
          <a:xfrm>
            <a:off x="3391327" y="2627094"/>
            <a:ext cx="4709944" cy="36822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인물 자동 모자이크 처리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선별인원 외 인물 자동 모자이크 처리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특정 인물 얼굴 학습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마우스 지정으로 수동 모자이크 처리</a:t>
            </a:r>
            <a:endParaRPr lang="en-US" altLang="ko-KR" sz="2400" dirty="0">
              <a:solidFill>
                <a:schemeClr val="accent6">
                  <a:lumMod val="20000"/>
                  <a:lumOff val="8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●  모자이크 수동 제거</a:t>
            </a:r>
            <a:endParaRPr lang="ko-KR" alt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3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286</Words>
  <Application>Microsoft Office PowerPoint</Application>
  <PresentationFormat>와이드스크린</PresentationFormat>
  <Paragraphs>156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나눔스퀘어라운드 ExtraBold</vt:lpstr>
      <vt:lpstr>배달의민족 주아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채경석</dc:creator>
  <cp:lastModifiedBy>jeongmin lim</cp:lastModifiedBy>
  <cp:revision>8</cp:revision>
  <dcterms:created xsi:type="dcterms:W3CDTF">2020-02-23T06:09:46Z</dcterms:created>
  <dcterms:modified xsi:type="dcterms:W3CDTF">2020-02-23T07:40:36Z</dcterms:modified>
</cp:coreProperties>
</file>